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94" r:id="rId111"/>
    <p:sldId id="517" r:id="rId112"/>
    <p:sldId id="330" r:id="rId113"/>
    <p:sldId id="331" r:id="rId114"/>
    <p:sldId id="332" r:id="rId115"/>
    <p:sldId id="458" r:id="rId116"/>
    <p:sldId id="333" r:id="rId117"/>
    <p:sldId id="334" r:id="rId118"/>
    <p:sldId id="335" r:id="rId119"/>
    <p:sldId id="336" r:id="rId120"/>
    <p:sldId id="337" r:id="rId121"/>
    <p:sldId id="338" r:id="rId122"/>
    <p:sldId id="340" r:id="rId123"/>
    <p:sldId id="341" r:id="rId124"/>
    <p:sldId id="342" r:id="rId125"/>
    <p:sldId id="343" r:id="rId126"/>
    <p:sldId id="345" r:id="rId127"/>
    <p:sldId id="344" r:id="rId128"/>
    <p:sldId id="483" r:id="rId129"/>
    <p:sldId id="347" r:id="rId130"/>
    <p:sldId id="348" r:id="rId131"/>
    <p:sldId id="578" r:id="rId132"/>
    <p:sldId id="349" r:id="rId133"/>
    <p:sldId id="350" r:id="rId134"/>
    <p:sldId id="351" r:id="rId135"/>
    <p:sldId id="521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94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1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9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114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2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21.09.2017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</a:t>
            </a:r>
            <a:r>
              <a:rPr lang="en-US"/>
              <a:t>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>
                <a:hlinkClick r:id="rId2"/>
              </a:rPr>
              <a:t>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5353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C (auch) für Microcontroller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4117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</a:t>
                      </a:r>
                      <a:r>
                        <a:rPr lang="en-US" baseline="0" smtClean="0"/>
                        <a:t>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</a:t>
                      </a:r>
                      <a:r>
                        <a:rPr lang="en-US" smtClean="0"/>
                        <a:t>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16898</Words>
  <Application>Microsoft Office PowerPoint</Application>
  <PresentationFormat>Bildschirmpräsentation (4:3)</PresentationFormat>
  <Paragraphs>5061</Paragraphs>
  <Slides>249</Slides>
  <Notes>92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MS PGothic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Exceptions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Java?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2307</cp:revision>
  <dcterms:created xsi:type="dcterms:W3CDTF">2008-08-19T13:25:11Z</dcterms:created>
  <dcterms:modified xsi:type="dcterms:W3CDTF">2017-09-21T12:14:45Z</dcterms:modified>
</cp:coreProperties>
</file>